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61" r:id="rId3"/>
    <p:sldId id="268" r:id="rId4"/>
    <p:sldId id="264" r:id="rId5"/>
    <p:sldId id="269" r:id="rId6"/>
    <p:sldId id="258" r:id="rId7"/>
    <p:sldId id="270" r:id="rId8"/>
    <p:sldId id="256" r:id="rId9"/>
    <p:sldId id="271" r:id="rId10"/>
    <p:sldId id="259" r:id="rId11"/>
    <p:sldId id="272" r:id="rId12"/>
    <p:sldId id="265" r:id="rId13"/>
    <p:sldId id="273" r:id="rId14"/>
    <p:sldId id="260" r:id="rId15"/>
    <p:sldId id="274" r:id="rId16"/>
    <p:sldId id="267" r:id="rId17"/>
    <p:sldId id="275" r:id="rId18"/>
    <p:sldId id="262" r:id="rId19"/>
    <p:sldId id="276" r:id="rId20"/>
    <p:sldId id="266" r:id="rId21"/>
    <p:sldId id="277" r:id="rId22"/>
    <p:sldId id="263" r:id="rId23"/>
    <p:sldId id="278" r:id="rId24"/>
    <p:sldId id="25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A5"/>
    <a:srgbClr val="FEFFC0"/>
    <a:srgbClr val="FF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19"/>
    <p:restoredTop sz="94671"/>
  </p:normalViewPr>
  <p:slideViewPr>
    <p:cSldViewPr snapToGrid="0">
      <p:cViewPr varScale="1">
        <p:scale>
          <a:sx n="203" d="100"/>
          <a:sy n="203" d="100"/>
        </p:scale>
        <p:origin x="20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7836D-F074-F845-A3BE-15D1060292DE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B6076-F58C-7040-AD28-1DC03F1E9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86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6130-27E6-CAA3-D62D-CB597E64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FEE55-13F8-ACEC-BB66-A8E15C669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C374B-305F-63FC-10FC-721BE25DB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3190-3053-8933-C0CC-A25A9F946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74CE-A9B6-2C6C-DB64-1BCB0C1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694D2-AFEC-2CE0-F65C-D002CB033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7E71A-C4DC-4AFE-3EF0-7BCB5A121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E6D22-CBFB-3660-E3FC-D958AB95F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325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1AE0-64C4-0B8F-F5C5-2203DC69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F07B-9D7A-E366-6DA5-2FD583338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CB236-B404-203A-878D-E740C811E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5240-5F44-FEC7-A24A-C45F5579D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74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4851-3D4B-C8AF-66CC-1F94BFCE3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B5383-BA6D-CC34-2CB9-F7F773B7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C5217-0764-5B35-39C7-DC7B5059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98D0-AA0B-85F8-4E38-63B5B6F61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8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7DE5-1D77-F430-B298-954F1757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EDA7-7B2F-2486-BB39-6D157A4EB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65938-AC8C-8869-6AA6-60DA722FC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81E16-2FAA-B742-7B86-85B778C55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6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F78E-5DB9-ECC2-D381-1F1285D7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ACEFB-C88F-BD8D-CDC5-5920E6AF7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3AD6D-60A5-27AD-1809-D68434B5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9A10-A8BA-D36B-521C-A25EAFFE4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C5974-F541-4B76-51F7-D8F25DF1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FCD46-C604-2B76-6548-DCCB5B71D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9DB3-2379-025F-86C7-8A48CF905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1A9C-38E5-B02A-354B-94370A4B8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80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8A6C-FCDB-68D0-1ABA-D8A3086F9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56C6B-59A2-E91E-30A0-90DE24529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9CE4-CCB3-9279-34D5-1C8C908C6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2A77B-FCB9-3034-0346-63DC75746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44F8-21BF-64D2-8F43-FCBC5FE6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98F65-99F2-116A-C57A-2D302F3F0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3CD7D-6365-D554-EDB2-00BC78C8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D8F8-1482-02C1-A1DC-00606A934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10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C38-C05A-1C85-752B-C4877F991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43422-F95A-AFCB-13D3-3BCCFA554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6F55C-263D-0B9F-6E10-12B2D7253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E2BC-95BC-994D-4C1C-B6483B8BE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138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D286-3BBD-E547-F55E-6C1EAE848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5DC42-EF8E-C31D-DF90-CF23CE075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A3615-9A58-BBDF-3DF0-9341E2E8C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1B3E-32FF-48B4-7A7D-1A61A569C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B0856-7B9C-E5F5-D04A-32503ED0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EC020-03CE-E886-96D8-5935F328B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6E8B0-45D2-8111-3D92-03C8F1E8B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3B2A-0056-A8F4-94DC-C0EAAF6F9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00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FD74-6901-3A02-C933-E1DA2745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0CDAC-CA2B-EAB2-B603-76B279C27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C9A23-16D5-51E4-F66B-FF4D5B0C0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7FE9-6AB2-F4C7-4B89-9B35BAFD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45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38A3-D202-7EDD-642B-515DD87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A751C-AE42-9596-9F37-C4E335B9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5EC5-E062-9C3B-4678-037DEBE8A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D1C6-3F4C-19EC-64AD-CF75FCAA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8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82FD-6C53-55DB-BCE0-8F98386A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10C06-A115-9FA5-E36B-9FD278BDD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C2A99-6483-9EB4-93D8-437276E28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1EC03-EE1B-5225-26E4-2B05691FE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889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C36B-367F-A427-1698-B22F914F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2D6B0-F095-813D-A73F-FDCF88153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905B7-33F1-4379-DC46-B242CCF86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BF378-5E9F-EE30-7A65-AAB1D72DF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3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BB4D-4905-5CD1-1547-6F9C1DB0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8EAAD-34F3-9DD9-79DC-72880F3C0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DD11-B63C-8135-C91A-DD8B43FF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CE141-ABA2-7237-E59E-22E1BDED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5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5328-C22E-41EE-5129-ED55A7D4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DD95D-089B-8CB0-5D30-947CF4E10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D5F01-EEA6-9654-7978-C5C6DE20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A605-7EBA-3A87-FE9A-697706CE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18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261-7823-E2E0-9E22-4C47ADF6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06205-4E01-293D-0DB7-6F537EA5B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5C546-4BA8-7476-6F9A-6859B5A99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50F9-F97B-1829-9652-2536D9FE7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26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2B35-05A0-20DD-E30C-F812E73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86A5C-3038-AC5D-371D-5E2D484A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C3282-CEA9-743B-FE98-926CEE69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93DBE-3D5B-6E67-3689-E12BDAF2C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9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D33CF-A357-B581-9992-E859A128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5EF29-CA23-277B-C56F-6E4573F4A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D57AB-DCD2-79E2-2B78-41F151BDB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2231-F491-2266-57BD-E2541D349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4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43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530D-0488-C2FD-6CC6-D3030EF0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3B4B4-7FD5-FAFF-49C8-A0FD24DC1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A4F2-DE9A-4703-AEB5-FA15C61C8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4988-B637-5642-0E53-35822EF11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3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75C6-3369-51FF-C4DF-F5B70CAF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BB1EE-3F3D-D881-B21F-856CC9447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006FA-80C8-81D3-F468-E24DF289E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C72DB-6418-D344-93AB-B653A9DE7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12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69F3-1538-3CC5-25BF-AF609C1DA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A4A0A-3D30-0D7C-5DA1-A86F753D3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8A6F6-FE9B-74F0-6B69-C43DFB1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D396B-3C19-E6FE-782F-8456D4AF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04E05-0C45-5115-D5B0-9C00F3B8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0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B2CB-2DD2-5B11-B55B-43D4886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1897-60A9-7DB3-D50F-5AD828407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816F-28B3-86B9-97CA-D58768F2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64970-888D-9A7D-C594-A40D75E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8C9E-5792-C681-85C4-80CFD6F9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3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E82F2-373C-C907-0415-AD206543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28C9-4019-1EEB-C2D4-8595587E4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A3B1-C9AF-3FB9-DF01-BE132BDE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4299-AE0D-B276-19D6-95B4E45C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FFCC-B811-1120-8B41-540A4625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397-C605-E391-BBA7-426733A7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C65B-3FE9-6BF8-C89B-3F890DC1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4B1D7-46DE-63C9-EF9E-E4F51E3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F839-B60E-ED46-0E13-B3D5CF36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CB95-583F-E083-1ED4-7AA8ADF9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2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653C-4B0A-F846-4DDF-3957505C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F91EF-B528-1277-48FD-C4F7DD03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F56D-29D7-8979-FC2A-E85784A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D76F-27AF-E9A9-1F33-178C9DB6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D9F31-B30E-14AE-ECFF-DD8A15C8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59EC-1E61-5027-6DD6-40C4E936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C20F-0F7D-FFBF-DB58-166300F6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745EA-C5A1-935D-1EC5-5075D108A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E2865-F371-91A6-8663-D9D0769D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251E4-5F24-E3D4-E9A6-B6B997CD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E7E0-2354-C486-B75C-9721367D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8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939F-69C0-15D7-990F-D8B346F0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2DEE-94A7-F3E5-60C1-905DAC76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2AC70-57C4-0DBF-B285-8361B721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7B353-9FFF-02E6-D426-E420F455B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04C8-1476-9AC3-E956-AB54E3E8C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28C23-4211-4CC8-EEC4-DCA8957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49E86-7E5A-DB25-021C-298F0EC3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3D576-B1FF-4C5D-B7A2-C0FC054F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038E-E8C4-3293-D571-D7C12049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A3694-8E4A-1899-67DA-7A80C23B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726DB-C04F-61E7-FBC4-6CE39CB5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8C3DE-B84E-38A4-254D-82108F64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16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5336F-87E1-920D-2D28-A605078F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8A6D-13AE-2455-6838-B58432AA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5F6D-9EB0-0E6A-9CC4-775FF8C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46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9B54-F0B7-3C66-56B0-B42A3B11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A1A9-02EA-4088-B871-619DFB99A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1F0B-5AB7-50A7-48FF-F14D9E4B3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616EE-31A8-7565-E749-4D000FDA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8CBCD-A4BC-A8CE-A5BE-FD083EBF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AFDAC-4B77-987F-C7D1-3B92B339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F1F-3FBE-BE69-FC3E-78CB4B45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80C85-EF51-7E6B-4DCA-FD854C37F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17CFA-2C95-F14E-2579-2CF96ADE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66ED0-C0FB-B42F-18AB-CFB66EB8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91D1B-DF99-8432-429F-B9D584A9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8026-675B-D03E-37AE-B561FF24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98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3C783-8A8B-0518-DABE-7A57FB23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553DA-2F67-3759-3AF1-0A7918BF3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5304-85A9-FBA1-1467-40B20DB21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CEF234-FA5E-F74A-AF61-81C74A5AFCF5}" type="datetimeFigureOut">
              <a:rPr lang="en-GB" smtClean="0"/>
              <a:t>18/09/2025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9FB58-4E59-CCBD-06E7-C12671F5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83C0-58CB-56D4-6C2C-CC899437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lth condition&#10;&#10;AI-generated content may be incorrect.">
            <a:extLst>
              <a:ext uri="{FF2B5EF4-FFF2-40B4-BE49-F238E27FC236}">
                <a16:creationId xmlns:a16="http://schemas.microsoft.com/office/drawing/2014/main" id="{52567E4C-71E1-EC53-8D1F-476939F2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21" y="0"/>
            <a:ext cx="9970558" cy="6858000"/>
          </a:xfrm>
          <a:prstGeom prst="rect">
            <a:avLst/>
          </a:prstGeom>
        </p:spPr>
      </p:pic>
      <p:pic>
        <p:nvPicPr>
          <p:cNvPr id="6" name="Picture 5" descr="A logo of a university&#10;&#10;AI-generated content may be incorrect.">
            <a:extLst>
              <a:ext uri="{FF2B5EF4-FFF2-40B4-BE49-F238E27FC236}">
                <a16:creationId xmlns:a16="http://schemas.microsoft.com/office/drawing/2014/main" id="{FA0A87A0-5F83-4EEB-FC25-99020520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EFD4-3406-09FA-6EF0-95EDD9C0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CC308B-26AF-5CA3-74C3-3AD3F8831F1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F7495-4A86-A23D-4345-046AF58E3C63}"/>
              </a:ext>
            </a:extLst>
          </p:cNvPr>
          <p:cNvSpPr txBox="1"/>
          <p:nvPr/>
        </p:nvSpPr>
        <p:spPr>
          <a:xfrm>
            <a:off x="1940557" y="122502"/>
            <a:ext cx="223073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Elspeth Tirel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108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BCA7D-44ED-C919-712D-F2BDBF87ACE9}"/>
              </a:ext>
            </a:extLst>
          </p:cNvPr>
          <p:cNvSpPr txBox="1"/>
          <p:nvPr/>
        </p:nvSpPr>
        <p:spPr>
          <a:xfrm>
            <a:off x="4683122" y="122502"/>
            <a:ext cx="322139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74/98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BAB3F-319E-F24E-2A30-A67AF0CBFE65}"/>
              </a:ext>
            </a:extLst>
          </p:cNvPr>
          <p:cNvSpPr txBox="1"/>
          <p:nvPr/>
        </p:nvSpPr>
        <p:spPr>
          <a:xfrm>
            <a:off x="8416343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8C9E8-3102-F56F-D73D-83264948253B}"/>
              </a:ext>
            </a:extLst>
          </p:cNvPr>
          <p:cNvSpPr txBox="1"/>
          <p:nvPr/>
        </p:nvSpPr>
        <p:spPr>
          <a:xfrm>
            <a:off x="391157" y="5653915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DEA4B8-85B7-7246-BB15-8684D8A8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992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22618129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931023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2917038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90395034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52978316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7137664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376869592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094282589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3158555165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3464997486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4026888881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82789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4751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8802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50598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45439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3231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3259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8744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6670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444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683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7384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969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3532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7167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9020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142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477204"/>
                  </a:ext>
                </a:extLst>
              </a:tr>
            </a:tbl>
          </a:graphicData>
        </a:graphic>
      </p:graphicFrame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918C39D7-5C98-1A59-AA59-9B86B48C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1ABDBBF-928A-3C8C-5DAF-A25C9001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FEF7-EB7B-F5E9-B393-096554ED9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3758B9-B79B-6F93-56F3-760CEF31E65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87ABE-2B37-E37E-1EA2-96537735A901}"/>
              </a:ext>
            </a:extLst>
          </p:cNvPr>
          <p:cNvSpPr txBox="1"/>
          <p:nvPr/>
        </p:nvSpPr>
        <p:spPr>
          <a:xfrm>
            <a:off x="2331714" y="288188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094E32C9-C7AC-ABA4-6A7B-6D4981CF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11AA3-DA90-7705-5486-5BC1DFC2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5297" y="1376595"/>
            <a:ext cx="5481405" cy="5481405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1FEAA5D4-A3A7-4A91-6977-FD1FE793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5EF4-7A88-AC61-9C13-83C74DCF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C3D055-4CE3-BD36-0D93-6FFB31EAE89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FF74A-7636-B199-A0BE-73A66054D2AD}"/>
              </a:ext>
            </a:extLst>
          </p:cNvPr>
          <p:cNvSpPr txBox="1"/>
          <p:nvPr/>
        </p:nvSpPr>
        <p:spPr>
          <a:xfrm>
            <a:off x="1940557" y="122502"/>
            <a:ext cx="2121093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Nicol Bolas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6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85014-D966-FBC1-7BE8-EC1453C5A6F6}"/>
              </a:ext>
            </a:extLst>
          </p:cNvPr>
          <p:cNvSpPr txBox="1"/>
          <p:nvPr/>
        </p:nvSpPr>
        <p:spPr>
          <a:xfrm>
            <a:off x="456658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15.7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78/123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1039A-D24B-D883-6499-A96A86226E19}"/>
              </a:ext>
            </a:extLst>
          </p:cNvPr>
          <p:cNvSpPr txBox="1"/>
          <p:nvPr/>
        </p:nvSpPr>
        <p:spPr>
          <a:xfrm>
            <a:off x="8416343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5A753-D8AB-ABBC-D10C-2FA25F92DB75}"/>
              </a:ext>
            </a:extLst>
          </p:cNvPr>
          <p:cNvSpPr txBox="1"/>
          <p:nvPr/>
        </p:nvSpPr>
        <p:spPr>
          <a:xfrm>
            <a:off x="391157" y="5653915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E577C8-A541-0FF0-D398-279ED6A4C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488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932034169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83809772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33173627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6591033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4814967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11658278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3784452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67008074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588697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23617249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40777506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555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737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3588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8431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684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24714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832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3168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2873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4040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394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6655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72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28993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01035"/>
                  </a:ext>
                </a:extLst>
              </a:tr>
            </a:tbl>
          </a:graphicData>
        </a:graphic>
      </p:graphicFrame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9D4D2ACA-58E3-663D-A881-C014CDF7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908081F-3B7C-8394-F0D1-B2D9107DA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D2BE-6BF4-567F-3B8B-8C85A454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8DB38-BA12-6459-56C7-0E275127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2" cy="47336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28EE3D-4AAB-B8CC-969B-0292D90EF8C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A594D-852C-67DE-B551-AB7C25DA39BD}"/>
              </a:ext>
            </a:extLst>
          </p:cNvPr>
          <p:cNvSpPr txBox="1"/>
          <p:nvPr/>
        </p:nvSpPr>
        <p:spPr>
          <a:xfrm>
            <a:off x="2331714" y="287482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E41CF860-7305-26A5-094A-8F2A303A2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0B03D4C-7974-E8EF-A6FF-4A9233BC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4D06-9D71-5AF3-CE67-D220F7C8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12E10A-BBD8-CED4-C20D-8D7FD14EF0F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A3655-F14B-3B0F-CB2C-0832DF9FF74F}"/>
              </a:ext>
            </a:extLst>
          </p:cNvPr>
          <p:cNvSpPr txBox="1"/>
          <p:nvPr/>
        </p:nvSpPr>
        <p:spPr>
          <a:xfrm>
            <a:off x="1950244" y="122502"/>
            <a:ext cx="208691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 err="1"/>
              <a:t>Arlinn</a:t>
            </a:r>
            <a:r>
              <a:rPr lang="en-GB" dirty="0"/>
              <a:t> Kord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41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F5665-6B45-3B1E-4189-B8AA7DF06F41}"/>
              </a:ext>
            </a:extLst>
          </p:cNvPr>
          <p:cNvSpPr txBox="1"/>
          <p:nvPr/>
        </p:nvSpPr>
        <p:spPr>
          <a:xfrm>
            <a:off x="455918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79/124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57E0B-7D5E-B9BE-A7A8-8C720D9A4C5B}"/>
              </a:ext>
            </a:extLst>
          </p:cNvPr>
          <p:cNvSpPr txBox="1"/>
          <p:nvPr/>
        </p:nvSpPr>
        <p:spPr>
          <a:xfrm>
            <a:off x="8426030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2F3F6-C452-601B-A14A-E2228C262B33}"/>
              </a:ext>
            </a:extLst>
          </p:cNvPr>
          <p:cNvSpPr txBox="1"/>
          <p:nvPr/>
        </p:nvSpPr>
        <p:spPr>
          <a:xfrm>
            <a:off x="391157" y="5653915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10C44-0457-E754-89C7-F91397FAF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6137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98321834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71337331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30998860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9743328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532639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660944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142748974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870603407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2914341414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52492082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19341938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807828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143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1505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7746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05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10161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5210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579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17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025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07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078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669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7145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2576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07466"/>
                  </a:ext>
                </a:extLst>
              </a:tr>
            </a:tbl>
          </a:graphicData>
        </a:graphic>
      </p:graphicFrame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DD320D76-F781-E782-F31C-E9FC7D94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96318470-D42B-4A27-C2F9-ACAB6189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D32F-21A2-2053-E232-9B9BE459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0811EB-622E-3810-A8DB-55CAE21471A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C2E20-167A-1C5B-46D3-1C107122CE14}"/>
              </a:ext>
            </a:extLst>
          </p:cNvPr>
          <p:cNvSpPr txBox="1"/>
          <p:nvPr/>
        </p:nvSpPr>
        <p:spPr>
          <a:xfrm>
            <a:off x="2351088" y="287482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99486F1-279C-17DB-7086-46078091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3A605-A9E6-11C5-D090-5A072574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73599897-853B-D93F-5B0A-84E7917C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336A-D2DF-3C8B-54FE-85E4A0E5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6D651D-0BD5-5CF8-84C4-E3BAA0C95FD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29A8D-702F-6CF8-1BC1-A440B67D2E73}"/>
              </a:ext>
            </a:extLst>
          </p:cNvPr>
          <p:cNvSpPr txBox="1"/>
          <p:nvPr/>
        </p:nvSpPr>
        <p:spPr>
          <a:xfrm>
            <a:off x="1940557" y="122502"/>
            <a:ext cx="218912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Kaito Shizuki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84CC7-BF12-2F46-0B67-D54A85429F3E}"/>
              </a:ext>
            </a:extLst>
          </p:cNvPr>
          <p:cNvSpPr txBox="1"/>
          <p:nvPr/>
        </p:nvSpPr>
        <p:spPr>
          <a:xfrm>
            <a:off x="4600599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82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848BB-16E0-225D-988D-E51E927DB5C9}"/>
              </a:ext>
            </a:extLst>
          </p:cNvPr>
          <p:cNvSpPr txBox="1"/>
          <p:nvPr/>
        </p:nvSpPr>
        <p:spPr>
          <a:xfrm>
            <a:off x="8416343" y="122502"/>
            <a:ext cx="262604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7D48-49AA-3918-9253-5CC38B6B3CAF}"/>
              </a:ext>
            </a:extLst>
          </p:cNvPr>
          <p:cNvSpPr txBox="1"/>
          <p:nvPr/>
        </p:nvSpPr>
        <p:spPr>
          <a:xfrm>
            <a:off x="391157" y="5653915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ECF97-E3A2-D886-CFB0-CE3AA0350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20564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3667993844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636646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027956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24424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93309597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0548107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27920420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35376585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62484774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38218335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368414474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7795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2785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3380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867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41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10489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4009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676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2193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3845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3529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7414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676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45459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89878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398F0955-5C20-33B4-8676-23489328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3AC362A-6DB6-683A-A173-1F9E6C14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010EE-EEBE-C861-665D-B207F349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6E5CBC0-6C01-9738-1092-334035A0C3E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CCFAE-1AAB-F5BB-1465-1395D048574E}"/>
              </a:ext>
            </a:extLst>
          </p:cNvPr>
          <p:cNvSpPr txBox="1"/>
          <p:nvPr/>
        </p:nvSpPr>
        <p:spPr>
          <a:xfrm>
            <a:off x="2331714" y="287482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D5FCB71E-9556-2C50-E039-7ABCCCD6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2BD40-8026-CA95-8B5F-D33E96B9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512FDDE6-4F02-A574-8732-9281196A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D8C7-6DC5-265D-1353-51E688E1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FCC571-C214-35BB-874A-8CAA1843113B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2E873-B781-F8B1-07F3-7D27E47E1F95}"/>
              </a:ext>
            </a:extLst>
          </p:cNvPr>
          <p:cNvSpPr txBox="1"/>
          <p:nvPr/>
        </p:nvSpPr>
        <p:spPr>
          <a:xfrm>
            <a:off x="1950244" y="122502"/>
            <a:ext cx="216956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Liliana Vess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26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3EF1A6-632C-9725-2EAB-B2186D00B5B9}"/>
              </a:ext>
            </a:extLst>
          </p:cNvPr>
          <p:cNvSpPr txBox="1"/>
          <p:nvPr/>
        </p:nvSpPr>
        <p:spPr>
          <a:xfrm>
            <a:off x="4600508" y="11773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18.4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75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89/115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74149-FA26-3549-40D5-D4A9D7391785}"/>
              </a:ext>
            </a:extLst>
          </p:cNvPr>
          <p:cNvSpPr txBox="1"/>
          <p:nvPr/>
        </p:nvSpPr>
        <p:spPr>
          <a:xfrm>
            <a:off x="8426030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68A00-4CB4-3691-2B1D-B75D6A041B59}"/>
              </a:ext>
            </a:extLst>
          </p:cNvPr>
          <p:cNvSpPr txBox="1"/>
          <p:nvPr/>
        </p:nvSpPr>
        <p:spPr>
          <a:xfrm>
            <a:off x="391157" y="5653915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060620-1400-7A28-BEEC-3149D2BBD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0948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3058202724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69634108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6382562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03844792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059811845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88219906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2792303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1853139340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366042006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927879642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399261780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29967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44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8693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29957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1719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60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10271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1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478923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87221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8475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723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394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3547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15.25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66917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34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16414"/>
                  </a:ext>
                </a:extLst>
              </a:tr>
            </a:tbl>
          </a:graphicData>
        </a:graphic>
      </p:graphicFrame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33F98CBA-1C56-0742-2420-A81D6476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507AD05A-97B8-9C32-1DC7-91A18B70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60EB-D3B6-99A2-4C47-44F3C395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309E8D-F86B-04CA-51D1-C4BE3B7410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15B9C-1A4C-A221-314A-A78AE3D17915}"/>
              </a:ext>
            </a:extLst>
          </p:cNvPr>
          <p:cNvSpPr txBox="1"/>
          <p:nvPr/>
        </p:nvSpPr>
        <p:spPr>
          <a:xfrm>
            <a:off x="2351088" y="287482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C69DE7E1-E298-220B-BB96-1827A450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56239-827E-0A86-3D6F-B17F63EB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8802DDDB-DA7B-CCAA-0945-A96D16D74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B964-39AC-FF3D-F6DC-3EB62BCD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C49634-0361-9EB3-015D-66C2B9AA655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A5C17-77BB-A772-164C-6D212C38A0A8}"/>
              </a:ext>
            </a:extLst>
          </p:cNvPr>
          <p:cNvSpPr txBox="1"/>
          <p:nvPr/>
        </p:nvSpPr>
        <p:spPr>
          <a:xfrm>
            <a:off x="1950244" y="122502"/>
            <a:ext cx="241493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Olivia </a:t>
            </a:r>
            <a:r>
              <a:rPr lang="en-GB" dirty="0" err="1"/>
              <a:t>Voldaren</a:t>
            </a:r>
            <a:r>
              <a:rPr lang="en-GB" dirty="0"/>
              <a:t> 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 </a:t>
            </a:r>
            <a:r>
              <a:rPr lang="en-GB" dirty="0"/>
              <a:t>30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FA678-C37F-FE95-4537-0D2B4A14AC8A}"/>
              </a:ext>
            </a:extLst>
          </p:cNvPr>
          <p:cNvSpPr txBox="1"/>
          <p:nvPr/>
        </p:nvSpPr>
        <p:spPr>
          <a:xfrm>
            <a:off x="4723190" y="11773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73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88/122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8B9CE-9ED6-5E64-9882-8C7DDEE88EA9}"/>
              </a:ext>
            </a:extLst>
          </p:cNvPr>
          <p:cNvSpPr txBox="1"/>
          <p:nvPr/>
        </p:nvSpPr>
        <p:spPr>
          <a:xfrm>
            <a:off x="8426030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7C616-ED1D-D2E5-CFAB-CEB6289DEF9E}"/>
              </a:ext>
            </a:extLst>
          </p:cNvPr>
          <p:cNvSpPr txBox="1"/>
          <p:nvPr/>
        </p:nvSpPr>
        <p:spPr>
          <a:xfrm>
            <a:off x="391157" y="5653915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C82451-7ECB-FA4A-FB96-2EF4A5EA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674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1172965712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585869143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96869758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815778761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961389363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5976123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4878772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550745875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1868961000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418254021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3562519404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31944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7777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3831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2492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10156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2443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6628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29985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9207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6495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7655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3063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6673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95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98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51688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408909"/>
                  </a:ext>
                </a:extLst>
              </a:tr>
            </a:tbl>
          </a:graphicData>
        </a:graphic>
      </p:graphicFrame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B72E7B48-8410-A3BA-4A1B-470A8CD6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CDD0F956-1C88-7BB8-2DE5-0D6E8B73B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A9CE-5529-EB25-F806-7B290B18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8A0234-A4D5-99E1-8571-9A78068757D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43C4F-8A89-6489-52AF-0505050B6F3F}"/>
              </a:ext>
            </a:extLst>
          </p:cNvPr>
          <p:cNvSpPr txBox="1"/>
          <p:nvPr/>
        </p:nvSpPr>
        <p:spPr>
          <a:xfrm>
            <a:off x="1940557" y="122502"/>
            <a:ext cx="226562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Dack Fayden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8E7DB-4986-24E4-B670-B7101EB9DA36}"/>
              </a:ext>
            </a:extLst>
          </p:cNvPr>
          <p:cNvSpPr txBox="1"/>
          <p:nvPr/>
        </p:nvSpPr>
        <p:spPr>
          <a:xfrm>
            <a:off x="4638847" y="100197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29.1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80/139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AD845-38FB-FC43-3630-D17D41A95BC2}"/>
              </a:ext>
            </a:extLst>
          </p:cNvPr>
          <p:cNvSpPr txBox="1"/>
          <p:nvPr/>
        </p:nvSpPr>
        <p:spPr>
          <a:xfrm>
            <a:off x="8416343" y="122502"/>
            <a:ext cx="274934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1E7F-DEE2-B63D-4EE2-7DE12BC1A3A5}"/>
              </a:ext>
            </a:extLst>
          </p:cNvPr>
          <p:cNvSpPr txBox="1"/>
          <p:nvPr/>
        </p:nvSpPr>
        <p:spPr>
          <a:xfrm>
            <a:off x="391157" y="5653915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hours_sleep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21CFBB-D86D-D810-6218-75B388DF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93990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41867675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0096899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5706445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4737806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969345461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947986933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081389628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419064297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268695787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4219786740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1541304665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9591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7325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66367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1758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8086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96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661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8599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30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7779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6957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6582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763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751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6908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2573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7756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04076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E924A85C-DD83-2915-7E61-56251505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DCA46923-86FF-C502-65CE-2A7E1538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9395-E682-74CE-A389-1BBFA7B0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83862-F33A-B737-738F-D70D15DD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3" cy="4733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887BA-667F-F944-96AF-92A4D6851C6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5A02E-CE2A-C399-9F1E-527435ACF662}"/>
              </a:ext>
            </a:extLst>
          </p:cNvPr>
          <p:cNvSpPr txBox="1"/>
          <p:nvPr/>
        </p:nvSpPr>
        <p:spPr>
          <a:xfrm>
            <a:off x="2331714" y="287482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hours_sleep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A114B5D7-28B4-6A52-5046-EBF824E8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2B00030-E816-EB09-419F-F8A3FB67D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A4BA1-B9CA-FB1F-35B5-45956D5B0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4E983A-3D70-8E6A-4932-10A38335F9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D162D-3495-BEA8-B1BA-6DDD9896F8D0}"/>
              </a:ext>
            </a:extLst>
          </p:cNvPr>
          <p:cNvSpPr txBox="1"/>
          <p:nvPr/>
        </p:nvSpPr>
        <p:spPr>
          <a:xfrm>
            <a:off x="1940557" y="122502"/>
            <a:ext cx="208743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Vivien Reid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172A8-1B30-0B7C-97FC-C2C984483F8D}"/>
              </a:ext>
            </a:extLst>
          </p:cNvPr>
          <p:cNvSpPr txBox="1"/>
          <p:nvPr/>
        </p:nvSpPr>
        <p:spPr>
          <a:xfrm>
            <a:off x="4549752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67/120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58AFD-7010-4EF5-8DFC-AB23DF5B8C90}"/>
              </a:ext>
            </a:extLst>
          </p:cNvPr>
          <p:cNvSpPr txBox="1"/>
          <p:nvPr/>
        </p:nvSpPr>
        <p:spPr>
          <a:xfrm>
            <a:off x="8416343" y="122502"/>
            <a:ext cx="270465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A00C-BF50-9BA6-FCEF-6A9614B3F320}"/>
              </a:ext>
            </a:extLst>
          </p:cNvPr>
          <p:cNvSpPr txBox="1"/>
          <p:nvPr/>
        </p:nvSpPr>
        <p:spPr>
          <a:xfrm>
            <a:off x="391157" y="5653915"/>
            <a:ext cx="11274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 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D7A2B0-20E4-917E-A783-2740B03E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46497"/>
              </p:ext>
            </p:extLst>
          </p:nvPr>
        </p:nvGraphicFramePr>
        <p:xfrm>
          <a:off x="838200" y="2546466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646067580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91183168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20816330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926201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15905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636726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7919775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97177093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165373851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926305031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218600556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7297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3252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924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046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511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084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8869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5905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1129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333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057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5883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7524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2620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95615"/>
                  </a:ext>
                </a:extLst>
              </a:tr>
            </a:tbl>
          </a:graphicData>
        </a:graphic>
      </p:graphicFrame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0F8F80D0-AD31-289B-0530-E9FC44B6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C4D9C5A-E4A2-A7E7-C478-861594D8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3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A869-F925-7FD5-7C97-E8321E20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E2C4E8-4237-3666-5264-9A933F188C4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3ECA-B386-88A2-E7D5-345D297A12EB}"/>
              </a:ext>
            </a:extLst>
          </p:cNvPr>
          <p:cNvSpPr txBox="1"/>
          <p:nvPr/>
        </p:nvSpPr>
        <p:spPr>
          <a:xfrm>
            <a:off x="2331714" y="287482"/>
            <a:ext cx="68552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</a:t>
            </a:r>
          </a:p>
          <a:p>
            <a:r>
              <a:rPr lang="en-GB" i="1" dirty="0"/>
              <a:t>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C39882B8-FF12-E2DE-D305-00DEE515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A2589-59AC-041D-08FD-E9E868AA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04E1C9D4-F4F2-E9F9-F4BE-A8A606161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82CF-D0E4-6526-AAD0-011772FE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B74B58-F95D-D21B-6ADB-69C9C6B48D0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DD4BF-BB00-E2F3-8482-7C9480316144}"/>
              </a:ext>
            </a:extLst>
          </p:cNvPr>
          <p:cNvSpPr txBox="1"/>
          <p:nvPr/>
        </p:nvSpPr>
        <p:spPr>
          <a:xfrm>
            <a:off x="1940557" y="122502"/>
            <a:ext cx="215430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Gideon Jura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172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B6417-C2CB-C08D-0E7C-09E27C1F1D4C}"/>
              </a:ext>
            </a:extLst>
          </p:cNvPr>
          <p:cNvSpPr txBox="1"/>
          <p:nvPr/>
        </p:nvSpPr>
        <p:spPr>
          <a:xfrm>
            <a:off x="4583191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25.2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76/129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5EA85-ACF8-7950-165B-A2DC6B698C02}"/>
              </a:ext>
            </a:extLst>
          </p:cNvPr>
          <p:cNvSpPr txBox="1"/>
          <p:nvPr/>
        </p:nvSpPr>
        <p:spPr>
          <a:xfrm>
            <a:off x="8416343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5F2776-A351-E1D2-7B45-490132951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6713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619258711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50427452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82074405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034865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46356190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5410351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57664696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28432981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779893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437227560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997052680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6785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643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5298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76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30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10265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547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825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45584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98455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0182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894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5786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4764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92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DD7F27-26C3-67B4-20FB-64FBC2236A01}"/>
              </a:ext>
            </a:extLst>
          </p:cNvPr>
          <p:cNvSpPr txBox="1"/>
          <p:nvPr/>
        </p:nvSpPr>
        <p:spPr>
          <a:xfrm>
            <a:off x="391157" y="5653915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C449F499-F724-8A81-A3B0-865B7F8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5E7AD8A-F68F-D085-BCB3-A1629F5E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63CD-3B3C-CCF9-0CF5-6579FD735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39C158-144C-551B-2838-7C4525E36F8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B646-C0D1-45DF-55DE-929F9A4074D5}"/>
              </a:ext>
            </a:extLst>
          </p:cNvPr>
          <p:cNvSpPr txBox="1"/>
          <p:nvPr/>
        </p:nvSpPr>
        <p:spPr>
          <a:xfrm>
            <a:off x="2331714" y="287482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B2D430A1-5280-6C4F-662A-2988EA8D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76920-F288-0B56-3C8D-BB43CE00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D75D39BB-025D-8125-EF07-66C5E63E3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A3A6-EB48-12DB-0731-4A4896E0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6484D-A232-1E15-DC97-DBB41720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37121" y="2119682"/>
            <a:ext cx="6317757" cy="47383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FAF706-6DBD-517F-C0B8-CF9D7C1CE5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78E9E-0999-54BE-1B26-91847579F549}"/>
              </a:ext>
            </a:extLst>
          </p:cNvPr>
          <p:cNvSpPr txBox="1"/>
          <p:nvPr/>
        </p:nvSpPr>
        <p:spPr>
          <a:xfrm>
            <a:off x="2351088" y="287482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07CB2BC6-5866-2C29-6DA0-0DF406BF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A2538C99-0527-914F-B8BD-A1E9F743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24CDB-2429-97FD-6B32-C114BF56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39FBCB-144F-1C4F-6EB8-12C03F1C08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121BC-782F-A497-65EC-4980062CDE30}"/>
              </a:ext>
            </a:extLst>
          </p:cNvPr>
          <p:cNvSpPr txBox="1"/>
          <p:nvPr/>
        </p:nvSpPr>
        <p:spPr>
          <a:xfrm>
            <a:off x="1950244" y="122502"/>
            <a:ext cx="225189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Jace </a:t>
            </a:r>
            <a:r>
              <a:rPr lang="en-GB" dirty="0" err="1"/>
              <a:t>Beleren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68D61-3890-E1F9-1057-47978B936B86}"/>
              </a:ext>
            </a:extLst>
          </p:cNvPr>
          <p:cNvSpPr txBox="1"/>
          <p:nvPr/>
        </p:nvSpPr>
        <p:spPr>
          <a:xfrm>
            <a:off x="464167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28.7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4BBCB-4CE2-4421-1DD2-51696C0A022E}"/>
              </a:ext>
            </a:extLst>
          </p:cNvPr>
          <p:cNvSpPr txBox="1"/>
          <p:nvPr/>
        </p:nvSpPr>
        <p:spPr>
          <a:xfrm>
            <a:off x="8426029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01B929-AE77-95BD-BBEF-19A1098088DD}"/>
              </a:ext>
            </a:extLst>
          </p:cNvPr>
          <p:cNvSpPr txBox="1"/>
          <p:nvPr/>
        </p:nvSpPr>
        <p:spPr>
          <a:xfrm>
            <a:off x="391157" y="5653915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2EDA0-8D26-BDB1-5D32-40173BD2D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72095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2778117627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162989658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516604812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74002520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564628540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656922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828565781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840235506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2220424571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3481146430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03684818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25276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2279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093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7808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10396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6658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10478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8081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8772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293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50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9705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1112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3362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7433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835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7967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16.43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524299"/>
                  </a:ext>
                </a:extLst>
              </a:tr>
            </a:tbl>
          </a:graphicData>
        </a:graphic>
      </p:graphicFrame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8423BAA4-64A8-3569-4301-8D26B9BB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8B88BA1B-48BE-4684-F674-A0774F7B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B156-39A0-6D34-DC0B-5A839836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3EE05E-16DB-43B3-9953-01B0AE29FC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1D831-3412-3790-99EC-EBE8229EE7C9}"/>
              </a:ext>
            </a:extLst>
          </p:cNvPr>
          <p:cNvSpPr txBox="1"/>
          <p:nvPr/>
        </p:nvSpPr>
        <p:spPr>
          <a:xfrm>
            <a:off x="2351088" y="288188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F3EB915B-E149-D21C-AB1D-FA8CCFCE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7B4ED-82E9-7FCA-743F-1CCF1C52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5" y="1380310"/>
            <a:ext cx="5477690" cy="547769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A75BDAC0-129A-C910-AACB-20872ED1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CE38-0A78-855E-DA22-42FA67D7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9B16CF-E9A0-1371-7388-EF9901370EA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45B0A-1A9C-5997-6F02-7B875258277E}"/>
              </a:ext>
            </a:extLst>
          </p:cNvPr>
          <p:cNvSpPr txBox="1"/>
          <p:nvPr/>
        </p:nvSpPr>
        <p:spPr>
          <a:xfrm>
            <a:off x="1950244" y="122502"/>
            <a:ext cx="2569486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Chandra </a:t>
            </a:r>
            <a:r>
              <a:rPr lang="en-GB" dirty="0" err="1"/>
              <a:t>Nalaar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165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11D2B-22BD-457E-8EA8-92933882D9B7}"/>
              </a:ext>
            </a:extLst>
          </p:cNvPr>
          <p:cNvSpPr txBox="1"/>
          <p:nvPr/>
        </p:nvSpPr>
        <p:spPr>
          <a:xfrm>
            <a:off x="4800467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74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81/105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9DA99-ACAF-81D8-C936-691CC4AB80C0}"/>
              </a:ext>
            </a:extLst>
          </p:cNvPr>
          <p:cNvSpPr txBox="1"/>
          <p:nvPr/>
        </p:nvSpPr>
        <p:spPr>
          <a:xfrm>
            <a:off x="8426030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04B30-A391-95B5-D5A4-134EF54809F6}"/>
              </a:ext>
            </a:extLst>
          </p:cNvPr>
          <p:cNvSpPr txBox="1"/>
          <p:nvPr/>
        </p:nvSpPr>
        <p:spPr>
          <a:xfrm>
            <a:off x="391157" y="5653915"/>
            <a:ext cx="91998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“Had I increased the amount of exercise I did,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5A87EB4-0B59-66C8-EEF4-E1353D0AB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7055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480050685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4773300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179733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61158740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98368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867439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41253988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7800266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1143452186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760290286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5857637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4868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5292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8351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51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629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0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1687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992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8584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392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16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140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7114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6406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257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80783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500480"/>
                  </a:ext>
                </a:extLst>
              </a:tr>
            </a:tbl>
          </a:graphicData>
        </a:graphic>
      </p:graphicFrame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750741D3-B75F-2862-A7C7-7E034CF6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7CF6129-1ECA-D246-86DF-51CCE7E7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8FB2-5C3A-2FF8-090A-D8A6E82E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CE6E3B-5BBA-9E9A-43A6-EC063A141B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25A63-C01E-4FB9-E40E-3F26698A2C0D}"/>
              </a:ext>
            </a:extLst>
          </p:cNvPr>
          <p:cNvSpPr txBox="1"/>
          <p:nvPr/>
        </p:nvSpPr>
        <p:spPr>
          <a:xfrm>
            <a:off x="2351088" y="287482"/>
            <a:ext cx="88423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increased the amount of exercise I do,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209E266B-ABF5-4C87-D93E-85398EF4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B1D28-1EC1-AD40-E1D5-6CD689B4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4" y="1380309"/>
            <a:ext cx="5477691" cy="5477691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067BA03-BA46-C620-C292-82C8B780D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FC4DDD-EB71-71E7-11EA-1525C478634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60C8A-17CD-8550-512E-76DF79EE46E1}"/>
              </a:ext>
            </a:extLst>
          </p:cNvPr>
          <p:cNvSpPr txBox="1"/>
          <p:nvPr/>
        </p:nvSpPr>
        <p:spPr>
          <a:xfrm>
            <a:off x="1940557" y="122502"/>
            <a:ext cx="264463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Jared </a:t>
            </a:r>
            <a:r>
              <a:rPr lang="en-GB" dirty="0" err="1"/>
              <a:t>Carthalion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262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78497-CF3D-0FC2-B110-5D3253F5A195}"/>
              </a:ext>
            </a:extLst>
          </p:cNvPr>
          <p:cNvSpPr txBox="1"/>
          <p:nvPr/>
        </p:nvSpPr>
        <p:spPr>
          <a:xfrm>
            <a:off x="4828354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76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81/144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9C015-2C44-85B0-D9F8-BF4B44CD4A4A}"/>
              </a:ext>
            </a:extLst>
          </p:cNvPr>
          <p:cNvSpPr txBox="1"/>
          <p:nvPr/>
        </p:nvSpPr>
        <p:spPr>
          <a:xfrm>
            <a:off x="8416343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FB74EE-62A7-78B6-120A-ED9630509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252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1862550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355157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2353160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79793913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573899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20473509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82641308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946813686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851882997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4254294954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351588071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475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153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1531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43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32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50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498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442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495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173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037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68689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371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8363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68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22B7D4-894A-E403-F94C-8029C1D6DFCC}"/>
              </a:ext>
            </a:extLst>
          </p:cNvPr>
          <p:cNvSpPr txBox="1"/>
          <p:nvPr/>
        </p:nvSpPr>
        <p:spPr>
          <a:xfrm>
            <a:off x="391157" y="5653915"/>
            <a:ext cx="83739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“Is it better to walk more or to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8CB90935-2879-5F3E-05BF-BD30E5EE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FBC1323D-B9FC-14C0-D5DF-65629FB47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F398-6D47-B5A2-57B9-88EB26AD6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A27C1D-02FE-9332-66E2-DE1E4D03134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3DBDB-4941-CE57-61D8-546E865A92C0}"/>
              </a:ext>
            </a:extLst>
          </p:cNvPr>
          <p:cNvSpPr txBox="1"/>
          <p:nvPr/>
        </p:nvSpPr>
        <p:spPr>
          <a:xfrm>
            <a:off x="2331714" y="287581"/>
            <a:ext cx="91354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“How beneficial is it to walk more and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F529DF00-72F9-687F-7222-03C99376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3903-184F-7DE7-A7B9-A9CDF4AD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7B17EA5D-AB45-5D5E-8841-7F75036F8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3078</Words>
  <Application>Microsoft Macintosh PowerPoint</Application>
  <PresentationFormat>Widescreen</PresentationFormat>
  <Paragraphs>1981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Anonymous Author</dc:creator>
  <cp:lastModifiedBy>Anonymous Author</cp:lastModifiedBy>
  <cp:revision>213</cp:revision>
  <dcterms:created xsi:type="dcterms:W3CDTF">2025-08-18T11:06:54Z</dcterms:created>
  <dcterms:modified xsi:type="dcterms:W3CDTF">2025-09-18T08:18:01Z</dcterms:modified>
</cp:coreProperties>
</file>